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6-02-11 at 11.34.31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4.46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635"/>
            <a:ext cx="121913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4.57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635" y="635"/>
            <a:ext cx="1219327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5.10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5.23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5.34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5.43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635"/>
            <a:ext cx="12192635" cy="6857365"/>
          </a:xfrm>
          <a:prstGeom prst="rect">
            <a:avLst/>
          </a:prstGeom>
        </p:spPr>
      </p:pic>
      <p:pic>
        <p:nvPicPr>
          <p:cNvPr id="3" name="Picture 2" descr="Screenshot 2026-02-12 at 2.55.42 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6.00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635"/>
            <a:ext cx="121913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Screenshot 2026-02-11 at 11.36.10 P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-635"/>
            <a:ext cx="12192000" cy="68592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SimSun</vt:lpstr>
      <vt:lpstr>Wingdings</vt:lpstr>
      <vt:lpstr>Calibri Light</vt:lpstr>
      <vt:lpstr>Helvetica Neue</vt:lpstr>
      <vt:lpstr>Calibri</vt:lpstr>
      <vt:lpstr>Microsoft YaHei</vt:lpstr>
      <vt:lpstr>汉仪旗黑</vt:lpstr>
      <vt:lpstr>Arial Unicode MS</vt:lpstr>
      <vt:lpstr>宋体-简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bot</dc:creator>
  <cp:lastModifiedBy>Divyansh Sharma</cp:lastModifiedBy>
  <cp:revision>4</cp:revision>
  <dcterms:created xsi:type="dcterms:W3CDTF">2026-02-12T09:26:32Z</dcterms:created>
  <dcterms:modified xsi:type="dcterms:W3CDTF">2026-02-12T09:26:32Z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06A8836061A7DBD5F0C78C69E9ABBCC4_41</vt:lpwstr>
  </property>
  <property fmtid="{D5CDD505-2E9C-101B-9397-08002B2CF9AE}" pid="3" name="KSOProductBuildVer">
    <vt:lpwstr>1033-12.1.23155.23155</vt:lpwstr>
  </property>
</Properties>
</file>

<file path=docProps/thumbnail.jpeg>
</file>